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3"/>
    <p:restoredTop sz="94789"/>
  </p:normalViewPr>
  <p:slideViewPr>
    <p:cSldViewPr snapToGrid="0">
      <p:cViewPr varScale="1">
        <p:scale>
          <a:sx n="108" d="100"/>
          <a:sy n="10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0FBB0-5C3D-8307-C23F-C86160904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BCB2B0-F879-27AA-3789-5FA87AB70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BACAB8-1715-9257-1B1B-A38D67BC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0510C-344D-00F9-A726-099268F5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62FECC-16B8-4BA3-4016-E8013BB7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89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1046C-1609-3560-FA9F-DBCE365C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4BC72B-00E3-39BB-8CB4-EC54FF4E5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933A2A-2B44-EE10-9E6D-D6D019B7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EBC7B4-CE0C-F275-0D50-69BA28C2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29343D-D76B-D36F-F08E-73C92144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8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9BD8DE-1774-C591-4257-5BF17077E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8A1819-F46B-724A-4BEF-1E7F18900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F6A0F-70A2-C133-83A0-C1A3FC2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08F373-9116-11C2-E26D-9E2D9D5A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9A292-4464-CAB8-FB18-D0596AAA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40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3CA0-B564-BCA9-7B55-3D7D0207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3A17BA-2818-34FE-1E0E-6540F0F8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C7D215-DAA9-3FB9-3F3F-18276A37D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6BBFD-C66C-8B45-886A-E708C287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29890-4952-F257-8064-436CB89E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9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01D0E-8081-F523-6767-B57EEE9D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42275F-85D7-BF33-FAE5-8458A3ED1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9B19C-BB5F-DB48-FB0B-2B9A530F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6A1C95-1BD5-F74A-71FA-B9B84FFC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C402A-6601-EB5C-DC1F-E7E3AA19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44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ED6E1-FCCA-D9F7-0D33-7E4AC009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A2F347-EFE8-C1C9-5297-39C75A12E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219A50-ED2A-7538-87F1-F38025FB1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738632-16F6-5F0C-A2E7-E518571E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8A3284-EF0D-D6B6-EBA9-7636F005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159A64-C4C0-6DF7-F9A1-C00CAD5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32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05FEA-F0A5-7A97-D5B0-B3F9B31B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A646F-A778-CF33-FAA3-41644ACB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36BAB0-DEE2-B51B-84E8-EEFCD666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F647C0-E69D-5210-F7B7-4E699BF65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B990F1-C2F5-86E1-E4BE-C51FB3983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8E8780-E337-6C52-79CD-5F966CB4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62E246-42B5-6EE5-E714-86B37B12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1309F8-F70E-72E3-0BE7-64AB1BDE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88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DCC32-2813-FC73-715C-677A72E9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35A4DC-743F-4DAB-7435-41FDFF69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696824-FDC0-942A-2BC7-75378951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C99D18-2D5C-A520-7834-F7D7BF78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32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9D947A-7819-AB36-4A5C-4D2022AF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E4F061-89CB-FBE5-7023-B1F79831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69DF2A-B161-F5FC-20F9-DFE15FEE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01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75FBF-C624-2683-8B34-4EC64B6F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D4C79-3305-7244-9B60-F2D4D0B2F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E472A5-06E6-5B07-A3BB-99AC77AEF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177EBE-4D29-6676-A059-499C70CE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02E686-FC7D-DBAD-2888-F0FDA0A5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78D603-0DAB-4912-2EE9-0830942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3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F0CEC-CA03-7D39-3AD3-9A13EA5A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98F23-9296-0BD5-498F-8C0D62DA8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9EB2FE-338B-2CFE-9D46-C281E217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A55ED1-C6BC-C54F-F98D-EE7F99F7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FD4783-8925-8418-3546-34039AB7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13FC4B-55D5-022B-95CF-266C65A3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1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5C3D1-FDD5-AD22-2050-F4FE5CBC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B41DA2-2CDC-EDB9-7F63-BF3446C8D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30F512-37BA-FEEC-5CFB-9C9B24DB1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A8DE1-78A2-244B-B753-D3DF0C7CF403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C66127-F2E6-20EE-4086-52605D39C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2A4E4-04A5-2D8D-0163-07F164E50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269AF-D347-6341-88DE-241E42570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8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6823D-E95B-F322-7AB9-2555D8C2B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РЕККУРЕНТНЫЕ НЕЙРОННЫЕ СЕТИ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RNN)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B4D7E7-489C-CA08-A8E2-BC41976D5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028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0E277-B5C8-8489-B677-8B19BE6D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A7F05E-AE69-FF4F-1B5B-1F7E6D41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356" y="594868"/>
            <a:ext cx="6888758" cy="56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2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08E70-B828-8B23-B59B-14C01895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7CAA86-327B-3CC2-910D-0AAEC65B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B82F5-0D98-BA1E-2419-DFE1C847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5039"/>
            <a:ext cx="7772400" cy="46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38706-AF56-5A4C-4FE3-06687986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47C6AE-CD51-99A6-1746-B609CB63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B51CC-BCD9-EDB3-D2C0-D1A28C26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3711"/>
            <a:ext cx="7772400" cy="5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6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8DD60-AAAA-6423-DF59-F415E745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F9EB1-1FE8-453E-B0AB-6D553ABC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5623C-7424-10C9-B823-CFC2BB84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3711"/>
            <a:ext cx="7772400" cy="5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47D35-8411-F772-517C-6D9220F8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A3E368-A8DA-B1F8-F02F-E0F7BE3C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B6494E-A363-F3F2-814D-95F50AB6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5896"/>
            <a:ext cx="7772400" cy="31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3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79919-441C-75A2-0EDB-011A8523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6CA81-CFE4-597E-109E-C6315293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CF2856-498E-63BE-A9F2-C3BFEB9E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4274"/>
            <a:ext cx="7772400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936C9-DBD0-BBD8-8701-6CE16C71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8EEF9-900A-E929-FA1F-DB71CD10B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0244D-7EC3-F7A6-D17C-0287637B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4274"/>
            <a:ext cx="7772400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129D4-6308-1518-0B4F-8BF3380A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D3BBF-26DD-BF79-058B-CDD6539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AEF3A59-21EC-81A5-F598-7F67F00D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0"/>
            <a:ext cx="5691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2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356CE-3D77-9CD3-6FFE-B3A7DDFE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C02912-E626-31B8-73E7-276991A96C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67" y="0"/>
            <a:ext cx="58740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2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CD772-4529-1C81-0933-C0C68F7A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C7B9A-20D7-EEB4-9B91-7AD40E2F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BBF0A-5942-F77E-0885-0B793524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3" y="2998"/>
            <a:ext cx="5628904" cy="68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54C28-A8A7-704A-AB1F-CF1B4987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4C27E-4C0D-5544-7F46-9DE90EF33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1AE85C-3188-BE81-63B4-24980F15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8033"/>
            <a:ext cx="7772400" cy="44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8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965C5-F34A-9F73-06A9-2B4B147A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E250E7-9722-D572-B482-3545DDA5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343E0-CC8A-9D92-6DA1-9B267885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11350"/>
            <a:ext cx="10160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70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3DCD9-DCA7-B18C-605E-D664BC1A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BCFB4B-DD41-5DA6-F43C-7F38A624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9A6914-6DF0-62CF-8D8A-6B3569A8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8" y="0"/>
            <a:ext cx="5432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6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B2444-3C59-1B45-4148-A53B1EBD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6F3979-597F-F244-AD60-256FBD63E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867C5D-EC9C-7DE2-A9F1-A032AC14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0"/>
            <a:ext cx="5443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1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BD3DE-A6E6-96F0-F8D6-B95F3773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A262C-6BD5-0F98-F1B2-83431735E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A553FE-C352-FBD5-399B-3331CCF7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06" y="-1"/>
            <a:ext cx="5486400" cy="68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3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2BFC4-B1D9-F5C3-A6C4-9D2D3AFF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E22774-309A-4B55-AC1A-A7E0D930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99A681-658F-DABE-5A45-F192811D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2" y="0"/>
            <a:ext cx="5617029" cy="70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3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AA962-D4EC-5E67-D5D7-FFAFE613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489F150-E88C-2075-778F-03E571F7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55" y="26001"/>
            <a:ext cx="5547837" cy="69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7FF37-2602-BE28-89FC-ECAA2889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9CF40AB-74AE-6C4D-1D6B-F7C549730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81" y="70444"/>
            <a:ext cx="5332020" cy="66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87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32F3E-4960-9CB8-EB43-8ED83163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92022-AD9D-2571-5AE8-8E5C70F2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54A82A-B8F4-9BE2-06B2-D98295EB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39" y="183979"/>
            <a:ext cx="5094514" cy="64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F7BA4-9D9C-7E78-8B6E-65BB63DF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565B9-AE1F-5738-F7C2-79296E34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422407-4B01-C86B-8C74-297B6F7D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83" y="0"/>
            <a:ext cx="5284519" cy="67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1411F-98B4-B5DB-FA95-853D70E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0205F4-53AC-52E8-E032-0948D80A2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2CDD0-DB27-B6B9-7700-5A8B0D6C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79" y="220143"/>
            <a:ext cx="4023921" cy="64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FE8BE-0CB6-8079-BAF2-A04E857B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0BC483-8272-31CB-9C78-31728E07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6E4F6E-10E1-8F07-6375-70EAF7C7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8103"/>
            <a:ext cx="7772400" cy="47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02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B7237-3B1D-A709-84FA-73F9E88A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58D153-6D73-B4AC-9EBD-EBA681D3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CC28D2-DE27-FFE0-7930-E13EA2B4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55" y="86933"/>
            <a:ext cx="3910445" cy="66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38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4BC76-951A-2889-199A-C0AEB62C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E35A6C-A5CF-DA9A-6371-7A7D5802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A8832-537A-07B4-568F-F30C3B4C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34" y="-190902"/>
            <a:ext cx="3756066" cy="64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2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0BCCC-FA4D-B6E1-0EC5-D89C70B4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2408D-3750-30C2-CB87-E024897A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D67006-7FD4-350D-1204-75DD0BFE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852884"/>
            <a:ext cx="6697683" cy="45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9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ADDE9-F200-6B44-7DB3-798D2865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662962-FC5F-BC25-8C03-1408E3E7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1F6B64-19B2-5ED1-F0FA-AA009BC9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5000"/>
            <a:ext cx="77724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A935B-1ED4-A90E-0A03-729AB139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18B25D-CA6F-E1FA-4594-BE536D01E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DF9A2A-044C-B1FC-25F6-CD9146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9161"/>
            <a:ext cx="7772400" cy="22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9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85E74-F7BB-7A1D-50DA-E9682EFA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27AB0C3-3D89-BFE3-C7B0-BF5C8F02E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3570905"/>
            <a:ext cx="6908800" cy="1651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EE2621-F360-BB80-0B37-1C2913C6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932657"/>
            <a:ext cx="6908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2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F905F-0449-C7C2-D594-C16F4418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ED6FFC-DEF6-78A3-FBBA-CE404B41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62ADED-D395-F988-8336-9C7F09B0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03500"/>
            <a:ext cx="6908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8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9835A-8B47-CB9B-30D3-EE842E29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CABF3C-328E-846C-C1A8-69F0571D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2CF962-4CD1-989A-DC09-2EF50C67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45" y="486260"/>
            <a:ext cx="2733322" cy="2572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8D5771-C31F-696C-FFD0-5FB78B84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0" y="86872"/>
            <a:ext cx="3965928" cy="27943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1B239-82C1-752F-C838-862E0722B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629" y="2948734"/>
            <a:ext cx="5993695" cy="37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E10F5-2785-4424-28C1-AF8374E7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7DF0F-7CD6-B627-9AC9-EC205D11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9CB193-FF76-ED3C-CF49-10F224A3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876300"/>
            <a:ext cx="4787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174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</Words>
  <Application>Microsoft Macintosh PowerPoint</Application>
  <PresentationFormat>Широкоэкранный</PresentationFormat>
  <Paragraphs>1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РЕККУРЕНТНЫЕ НЕЙРОННЫЕ СЕТИ (RNN)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РЕККУРЕНТНЫЕ НЕЙРОННЫЕ СЕТИ (RNN)</dc:title>
  <dc:creator>Артём Илгунов</dc:creator>
  <cp:lastModifiedBy>Артём Илгунов</cp:lastModifiedBy>
  <cp:revision>2</cp:revision>
  <dcterms:created xsi:type="dcterms:W3CDTF">2025-05-27T09:36:46Z</dcterms:created>
  <dcterms:modified xsi:type="dcterms:W3CDTF">2025-05-27T09:54:44Z</dcterms:modified>
</cp:coreProperties>
</file>